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5"/>
      <p:bold r:id="rId5"/>
      <p:italic r:id="rId5"/>
      <p:boldItalic r:id="rId5"/>
    </p:embeddedFont>
    <p:embeddedFont>
      <p:font typeface="Calibri Light" panose="020F0302020204030204" pitchFamily="34" charset="0"/>
      <p:regular r:id="rId5"/>
      <p:italic r:id="rId5"/>
    </p:embeddedFont>
    <p:embeddedFont>
      <p:font typeface="Myriad Pro" panose="020B0503030403020204" pitchFamily="34" charset="0"/>
      <p:regular r:id="rId5"/>
      <p:bold r:id="rId5"/>
      <p:italic r:id="rId5"/>
      <p:boldItalic r:id="rId5"/>
    </p:embeddedFont>
  </p:embeddedFontLst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8E54"/>
    <a:srgbClr val="5F1316"/>
    <a:srgbClr val="D3B874"/>
    <a:srgbClr val="E6B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/>
    <p:restoredTop sz="94607"/>
  </p:normalViewPr>
  <p:slideViewPr>
    <p:cSldViewPr snapToGrid="0" snapToObjects="1">
      <p:cViewPr varScale="1">
        <p:scale>
          <a:sx n="138" d="100"/>
          <a:sy n="138" d="100"/>
        </p:scale>
        <p:origin x="18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NUL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77FC0-5B55-8945-82AF-FFCF0B4BAE9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B856-5D19-3841-8300-4A202E820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6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9B856-5D19-3841-8300-4A202E82045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5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B8434-6B45-E242-8B1E-C294DC700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D313BC-24A8-C14E-AB49-0F6C331F5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2DDDA3-FC91-E747-8A53-C8AFC44D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36500C-AA37-124B-8053-F210B0C0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8A3008-5FB7-DE46-9E35-A0CE80D1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3C140-C99B-1A48-BEE7-3829EB0D4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90789D-E9B8-834E-A4C9-55090ADF7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C49AC6-1BB6-E94C-BD28-F0D8C246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BF98C7-6402-2849-B955-733253B6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BB78FD-D6B5-8C4B-8BB6-5339ADE7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7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434BE8-544E-C14E-B113-4C9C3E274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6F3CDC-6DA9-2F47-A341-C03815E49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93583B-0C76-E24D-9936-E5056DFF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3D8C9F-2B8D-A848-8BB6-C2C1663D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8E86BA-16E3-6C46-A024-9C318657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4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897B0-AB40-1D48-8D3F-9C91C37E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6FD8A1-FA7B-CC4A-9708-88C8C0CAC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F8288C-248F-F640-9F46-7EC219BA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060093D1-C421-8249-AB2D-EC240F750A95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AFA3DE-87DF-2B48-A364-9A283810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AA07C-99A9-9C41-9794-F30D0C39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05AC6161-49B7-2242-89B7-6F4D28492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4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57E4C-B9CF-9249-8C3D-EBD7A1DC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2841C6-AD99-8345-A13C-5467E980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967E41-4F90-4B4E-A09E-729CD203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B7FC00-1E12-C64F-8D78-39D8DAA4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E2B8C2-376B-BC44-8BC9-7C6B5EAE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71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3FC5C-1317-894A-A638-CBF15A69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BC22CC-6070-3D4F-A511-7FE2A9723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CAF637-F31E-9144-9FF0-99592925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22E8C8-F8DF-B046-A740-A6CE98E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C9F3BC-6DF4-704A-9F27-7DAD3B7E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777C0B-27F9-5B41-A33E-B93303BC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8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D6FC9-CEB3-1046-861A-7AA09FDE8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59F2E2-F0B8-1D40-99D0-30A173B44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338144-A0B2-654D-9BB5-7F79281F2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01A88F-8C65-1D45-8CA9-FA7EE55EC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6F3EF2-A52F-664F-86FD-0BC8256FE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DAA97F-D8CF-DD48-BC8B-71136FED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D6C6DA-EE5F-E047-A496-F2969CFC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A74BD9-2806-D44F-AA9E-4F36C23D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33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65996-3843-4A4F-BDCF-238D31E0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CA3BE3-33DA-364F-95BB-3999BEAC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B363C6-B18F-6F44-B93B-A8639234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05208B-0CFC-D14F-8251-1F89A2FB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CC89E0-BCBB-4143-8AA5-F639BB2F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4ED954-DD04-6644-934E-974BBD24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78B1F3-0259-BD4C-BA32-44D87CD6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7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87F55-F802-E549-BC21-FA89981C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CD22F2-A9D5-504E-9A86-E8871F7F6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3C2E4B-79EB-9648-B62D-FCFDEF36D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EEF657-87B3-E747-AE8B-B7C43903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7711CA-EC5B-9E43-A569-EEC26F10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1A29F5-C170-BD48-86F3-05171B9E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9629F-1CBB-D845-8ED4-D876BFA73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553A85-D66A-5046-AA00-90CEAAEC7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54974D-ACA3-CB46-B051-8C4B1CE3A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897704-DBEC-9E48-8188-06DD9040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93D1-C421-8249-AB2D-EC240F750A95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BD00A8-49C5-2F4A-ADAB-332B34DC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C228B4-E93D-6A4E-B870-952B1792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C6161-49B7-2242-89B7-6F4D28492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6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1DE93-E187-AC48-865A-F62003028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4394"/>
            <a:ext cx="7886700" cy="573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470782-9BF0-C943-9296-E2BE68CB6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9C21EE-D5D3-7645-908B-251DBF47B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rgbClr val="002060"/>
                </a:solidFill>
              </a:defRPr>
            </a:lvl1pPr>
          </a:lstStyle>
          <a:p>
            <a:fld id="{060093D1-C421-8249-AB2D-EC240F750A95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7D8BA8-16DE-8743-9652-A4EC81D25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4DE55E-9A98-AF48-9980-615B416F6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rgbClr val="002060"/>
                </a:solidFill>
              </a:defRPr>
            </a:lvl1pPr>
          </a:lstStyle>
          <a:p>
            <a:fld id="{05AC6161-49B7-2242-89B7-6F4D28492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76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002060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206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00206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00206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67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90F80A3-D177-0E4E-B2D5-C010558F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30" y="929784"/>
            <a:ext cx="7782019" cy="573622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Объект 18">
            <a:extLst>
              <a:ext uri="{FF2B5EF4-FFF2-40B4-BE49-F238E27FC236}">
                <a16:creationId xmlns:a16="http://schemas.microsoft.com/office/drawing/2014/main" id="{B6507909-84B5-F94D-8BCF-678B86EE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330" y="1604609"/>
            <a:ext cx="7782019" cy="326350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7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Пользовательские 1">
      <a:dk1>
        <a:srgbClr val="A21E5C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99C68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6927</TotalTime>
  <Words>1</Words>
  <Application>Microsoft Macintosh PowerPoint</Application>
  <PresentationFormat>Экран (16:9)</PresentationFormat>
  <Paragraphs>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Arial</vt:lpstr>
      <vt:lpstr>Calibri Light</vt:lpstr>
      <vt:lpstr>Myriad Pro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Ежегодная премия в сфере медицинского образования России Координационного совета по области образования</dc:title>
  <dc:creator>Microsoft Office User</dc:creator>
  <cp:lastModifiedBy>Microsoft Office User</cp:lastModifiedBy>
  <cp:revision>14</cp:revision>
  <dcterms:created xsi:type="dcterms:W3CDTF">2020-09-29T02:39:16Z</dcterms:created>
  <dcterms:modified xsi:type="dcterms:W3CDTF">2021-03-05T16:39:50Z</dcterms:modified>
</cp:coreProperties>
</file>